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915519928"/>
        <c:axId val="915510520"/>
        <c:axId val="0"/>
      </c:bar3DChart>
      <c:catAx>
        <c:axId val="915519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510520"/>
        <c:crosses val="autoZero"/>
        <c:auto val="1"/>
        <c:lblAlgn val="ctr"/>
        <c:lblOffset val="100"/>
        <c:noMultiLvlLbl val="0"/>
      </c:catAx>
      <c:valAx>
        <c:axId val="91551052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519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09700" y="7696200"/>
            <a:ext cx="302514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3340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9348562"/>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427443950"/>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BEC868-15D4-4CA0-AEE3-496CC2BD1F2F}"/>
</file>

<file path=customXml/itemProps2.xml><?xml version="1.0" encoding="utf-8"?>
<ds:datastoreItem xmlns:ds="http://schemas.openxmlformats.org/officeDocument/2006/customXml" ds:itemID="{FC70C8C0-6769-49E0-A18B-14960E0289C0}"/>
</file>

<file path=customXml/itemProps3.xml><?xml version="1.0" encoding="utf-8"?>
<ds:datastoreItem xmlns:ds="http://schemas.openxmlformats.org/officeDocument/2006/customXml" ds:itemID="{4B0DD21C-3294-41BA-A8C2-AA02EB2E8F36}"/>
</file>

<file path=docProps/app.xml><?xml version="1.0" encoding="utf-8"?>
<Properties xmlns="http://schemas.openxmlformats.org/officeDocument/2006/extended-properties" xmlns:vt="http://schemas.openxmlformats.org/officeDocument/2006/docPropsVTypes">
  <Template/>
  <TotalTime>341</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32</cp:revision>
  <dcterms:created xsi:type="dcterms:W3CDTF">2012-03-16T16:35:55Z</dcterms:created>
  <dcterms:modified xsi:type="dcterms:W3CDTF">2017-04-06T14:53:22Z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